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65" r:id="rId4"/>
    <p:sldId id="266" r:id="rId5"/>
    <p:sldId id="268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70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1" d="100"/>
          <a:sy n="91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4B2BFE-2A4E-4413-9AF5-F365E3A2D00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9C26CD-8DDC-4E0D-A314-1110F9FDB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3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AC94D-AAF9-4504-A368-51A354B6E4E1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F3A0-E456-4FB7-B659-46EB4B92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10FF-0E14-1549-B47E-A2C38A049F7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49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7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1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5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F3A0-E456-4FB7-B659-46EB4B92C9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0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1A45-FB53-9E40-8CDB-F011C40A0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8858-9377-4D4F-8413-E64FF4AFCFFF}" type="datetimeFigureOut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0D7B-7AA6-4DC5-B3CF-1FF459CBA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c/c3/John_F._Kennedy%2C_White_House_color_photo_portrait.jpg" TargetMode="Externa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1143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52400" y="1092458"/>
            <a:ext cx="40386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Matching: Terms will be on study guide/test. Record answers in your journal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Brinksmanship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Nikita Khrushchev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NDEA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Hollywood Ten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 Scare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HUAC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Sputnik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Warsaw 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Space Race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447800"/>
            <a:ext cx="5562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Members of the film industry publicly shamed for alleged communist influence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Soviet accomplishment caused panic in the American public/</a:t>
            </a:r>
            <a:r>
              <a:rPr lang="en-US" dirty="0" err="1" smtClean="0"/>
              <a:t>govt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Organization dedicated to investigate acts of “Un-American” activity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rying </a:t>
            </a:r>
            <a:r>
              <a:rPr lang="en-US" dirty="0"/>
              <a:t>to achieve an advantageous outcome by pushing dangerous events to the </a:t>
            </a:r>
            <a:r>
              <a:rPr lang="en-US" dirty="0" smtClean="0"/>
              <a:t>edge of </a:t>
            </a:r>
            <a:r>
              <a:rPr lang="en-US" dirty="0"/>
              <a:t>conflict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Provided </a:t>
            </a:r>
            <a:r>
              <a:rPr lang="en-US" dirty="0"/>
              <a:t>funding to </a:t>
            </a:r>
            <a:r>
              <a:rPr lang="en-US" dirty="0" smtClean="0"/>
              <a:t>U.S. </a:t>
            </a:r>
            <a:r>
              <a:rPr lang="en-US" dirty="0"/>
              <a:t>education institutions at all </a:t>
            </a:r>
            <a:r>
              <a:rPr lang="en-US" dirty="0" smtClean="0"/>
              <a:t>levels, especially in science and math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Term for competition between USA-USSR for spaceflight supremacy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ollective defense </a:t>
            </a:r>
            <a:r>
              <a:rPr lang="en-US" dirty="0"/>
              <a:t>treaty among </a:t>
            </a:r>
            <a:r>
              <a:rPr lang="en-US" dirty="0" smtClean="0"/>
              <a:t>the USSR </a:t>
            </a:r>
            <a:r>
              <a:rPr lang="en-US" dirty="0"/>
              <a:t>and </a:t>
            </a:r>
            <a:r>
              <a:rPr lang="en-US" dirty="0" smtClean="0"/>
              <a:t>Soviet </a:t>
            </a:r>
            <a:r>
              <a:rPr lang="en-US" dirty="0"/>
              <a:t>satellite states in Central and Eastern Europe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U.S. </a:t>
            </a:r>
            <a:r>
              <a:rPr lang="en-US" dirty="0"/>
              <a:t>citizens who were executed for conspiracy to commit espionage for the </a:t>
            </a:r>
            <a:r>
              <a:rPr lang="en-US" dirty="0" smtClean="0"/>
              <a:t>USSR.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W</a:t>
            </a:r>
            <a:r>
              <a:rPr lang="en-US" dirty="0" smtClean="0"/>
              <a:t>idespread </a:t>
            </a:r>
            <a:r>
              <a:rPr lang="en-US" dirty="0"/>
              <a:t>fear of a potential rise of </a:t>
            </a:r>
            <a:r>
              <a:rPr lang="en-US" dirty="0" smtClean="0"/>
              <a:t>communism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Soviet leader from 1953-1964, the height of the Cold War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 smtClean="0"/>
          </a:p>
          <a:p>
            <a:pPr marL="342900" indent="-342900">
              <a:buFont typeface="+mj-lt"/>
              <a:buAutoNum type="alphaUcPeriod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Soviets in Space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25128"/>
              </p:ext>
            </p:extLst>
          </p:nvPr>
        </p:nvGraphicFramePr>
        <p:xfrm>
          <a:off x="152400" y="1371600"/>
          <a:ext cx="8839200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81400"/>
                <a:gridCol w="3581400"/>
              </a:tblGrid>
              <a:tr h="590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Problems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Solution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Programs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, laws, and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accomplishments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1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Soviet Successes in Space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Set the goal of landing on the moon before the end of the 1960s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U.S. astronauts orbited the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Earth (</a:t>
                      </a:r>
                      <a:r>
                        <a:rPr lang="en-US" sz="1800" b="1" u="sng" dirty="0" smtClean="0">
                          <a:latin typeface="Calibri"/>
                          <a:ea typeface="Calibri"/>
                          <a:cs typeface="Times New Roman"/>
                        </a:rPr>
                        <a:t>John Glenn and Mercury</a:t>
                      </a:r>
                      <a:r>
                        <a:rPr lang="en-US" sz="1800" b="1" u="sng" baseline="0" dirty="0" smtClean="0">
                          <a:latin typeface="Calibri"/>
                          <a:ea typeface="Calibri"/>
                          <a:cs typeface="Times New Roman"/>
                        </a:rPr>
                        <a:t> Program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Landed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 the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moon in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1969 (</a:t>
                      </a: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Apollo Program and Neil Armstrong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Science programs expanded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New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technological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developments</a:t>
                      </a:r>
                      <a:endParaRPr lang="en-US" sz="1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435" name="Picture 3" descr="http://agentpalmer.com/wp-content/uploads/2012/08/Neil-Armstrong-on-the-Moon-in-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94" y="3895344"/>
            <a:ext cx="4917462" cy="2933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ea typeface="Calibri"/>
                <a:cs typeface="Times New Roman"/>
              </a:rPr>
              <a:t>Rejected Proposals</a:t>
            </a:r>
            <a:endParaRPr lang="en-US" dirty="0">
              <a:ea typeface="Calibri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517447"/>
              </p:ext>
            </p:extLst>
          </p:nvPr>
        </p:nvGraphicFramePr>
        <p:xfrm>
          <a:off x="152400" y="1389743"/>
          <a:ext cx="8839200" cy="189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29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8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Reform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proposals did Kennedy make that were rejected by a </a:t>
                      </a:r>
                      <a:r>
                        <a:rPr lang="en-US" sz="1800" u="sng" dirty="0">
                          <a:latin typeface="Calibri"/>
                          <a:ea typeface="Calibri"/>
                          <a:cs typeface="Times New Roman"/>
                        </a:rPr>
                        <a:t>conservative </a:t>
                      </a:r>
                      <a:r>
                        <a:rPr lang="en-US" sz="1800" u="sng" dirty="0" smtClean="0">
                          <a:latin typeface="Calibri"/>
                          <a:ea typeface="Calibri"/>
                          <a:cs typeface="Times New Roman"/>
                        </a:rPr>
                        <a:t>Congress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Medical care for the elderly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Rebuilding of blighted urban areas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Federal aid for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 Kennedy lacked a popular mandate-clear indication that voters approved of his plans</a:t>
                      </a:r>
                      <a:endParaRPr lang="en-US" sz="1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410" name="Picture 2" descr="http://johnfenzel.typepad.com/.a/6a00d83451608369e200e55369d0c68833-320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575" y="3429000"/>
            <a:ext cx="4604425" cy="270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://ww3.hdnux.com/photos/24/55/05/5427526/3/628x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5043393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Proposals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74199"/>
              </p:ext>
            </p:extLst>
          </p:nvPr>
        </p:nvGraphicFramePr>
        <p:xfrm>
          <a:off x="152400" y="1371600"/>
          <a:ext cx="8839200" cy="163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Proposals that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Kennedy made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but never had the chance to get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through: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A “national assault on poverty”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An investigation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of racial injustice in the South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A national civil rights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bill</a:t>
                      </a:r>
                      <a:endParaRPr lang="en-US" sz="1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155466" cy="3430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Election of 1960- TV plays large role in JFK getting elected</a:t>
            </a:r>
          </a:p>
          <a:p>
            <a:endParaRPr lang="en-US" dirty="0"/>
          </a:p>
          <a:p>
            <a:r>
              <a:rPr lang="en-US" dirty="0" smtClean="0"/>
              <a:t>New Frontier plan- Kennedy’s vision of progress in multiple areas</a:t>
            </a:r>
          </a:p>
          <a:p>
            <a:endParaRPr lang="en-US" dirty="0"/>
          </a:p>
          <a:p>
            <a:r>
              <a:rPr lang="en-US" dirty="0" smtClean="0"/>
              <a:t>Although JFK faces some opposition in Congress, accomplishments are made</a:t>
            </a:r>
          </a:p>
          <a:p>
            <a:pPr lvl="1"/>
            <a:r>
              <a:rPr lang="en-US" dirty="0" smtClean="0"/>
              <a:t>Economic, Poverty abroad,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0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In-Class; Kennedy’s Inaugural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mtClean="0"/>
              <a:t>What </a:t>
            </a:r>
            <a:r>
              <a:rPr lang="en-US" dirty="0"/>
              <a:t>do you believe </a:t>
            </a:r>
            <a:r>
              <a:rPr lang="en-US" dirty="0" smtClean="0"/>
              <a:t>JFK </a:t>
            </a:r>
            <a:r>
              <a:rPr lang="en-US" dirty="0"/>
              <a:t>means when he says, “If a free society cannot help the many who are poor, it cannot save the few who are rich”?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Explain the </a:t>
            </a:r>
            <a:r>
              <a:rPr lang="en-US" dirty="0" smtClean="0"/>
              <a:t>following: “Let </a:t>
            </a:r>
            <a:r>
              <a:rPr lang="en-US" dirty="0"/>
              <a:t>us never negotiate out of fear. But let us never fear to negotiate.”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sorts of things does Kennedy believe science can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are the </a:t>
            </a:r>
            <a:r>
              <a:rPr lang="en-US" dirty="0"/>
              <a:t>“common enemies of man</a:t>
            </a:r>
            <a:r>
              <a:rPr lang="en-US" dirty="0" smtClean="0"/>
              <a:t>”?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do you believe that Kennedy said “ask not what your country can do for you- ask what you can do for your country”?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1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Brinksmanship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Nikita Khrushchev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NDEA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Hollywood Ten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Red Scare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HUAC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Sputnik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Warsaw 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Space Race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1447800"/>
            <a:ext cx="5562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Members of the film industry publicly shamed for alleged communist influence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Soviet accomplishment caused panic in the American public/</a:t>
            </a:r>
            <a:r>
              <a:rPr lang="en-US" dirty="0" err="1" smtClean="0"/>
              <a:t>govt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Organization dedicated to investigate acts of “Un-American” activity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rying </a:t>
            </a:r>
            <a:r>
              <a:rPr lang="en-US" dirty="0"/>
              <a:t>to achieve an advantageous outcome by pushing dangerous events to the </a:t>
            </a:r>
            <a:r>
              <a:rPr lang="en-US" dirty="0" smtClean="0"/>
              <a:t>edge of </a:t>
            </a:r>
            <a:r>
              <a:rPr lang="en-US" dirty="0"/>
              <a:t>conflict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Provided </a:t>
            </a:r>
            <a:r>
              <a:rPr lang="en-US" dirty="0"/>
              <a:t>funding to </a:t>
            </a:r>
            <a:r>
              <a:rPr lang="en-US" dirty="0" smtClean="0"/>
              <a:t>U.S. </a:t>
            </a:r>
            <a:r>
              <a:rPr lang="en-US" dirty="0"/>
              <a:t>education institutions at all </a:t>
            </a:r>
            <a:r>
              <a:rPr lang="en-US" dirty="0" smtClean="0"/>
              <a:t>levels, especially in science and math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Term for competition between USA-USSR for spaceflight supremacy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ollective defense </a:t>
            </a:r>
            <a:r>
              <a:rPr lang="en-US" dirty="0"/>
              <a:t>treaty among </a:t>
            </a:r>
            <a:r>
              <a:rPr lang="en-US" dirty="0" smtClean="0"/>
              <a:t>the USSR </a:t>
            </a:r>
            <a:r>
              <a:rPr lang="en-US" dirty="0"/>
              <a:t>and </a:t>
            </a:r>
            <a:r>
              <a:rPr lang="en-US" dirty="0" smtClean="0"/>
              <a:t>Soviet </a:t>
            </a:r>
            <a:r>
              <a:rPr lang="en-US" dirty="0"/>
              <a:t>satellite states in Central and Eastern Europe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U.S. </a:t>
            </a:r>
            <a:r>
              <a:rPr lang="en-US" dirty="0"/>
              <a:t>citizens who were executed for conspiracy to commit espionage for the </a:t>
            </a:r>
            <a:r>
              <a:rPr lang="en-US" dirty="0" smtClean="0"/>
              <a:t>USSR.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W</a:t>
            </a:r>
            <a:r>
              <a:rPr lang="en-US" dirty="0" smtClean="0"/>
              <a:t>idespread </a:t>
            </a:r>
            <a:r>
              <a:rPr lang="en-US" dirty="0"/>
              <a:t>fear of a potential rise of </a:t>
            </a:r>
            <a:r>
              <a:rPr lang="en-US" dirty="0" smtClean="0"/>
              <a:t>communism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Soviet leader from 1953-1964, the height of the Cold War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 smtClean="0"/>
          </a:p>
          <a:p>
            <a:pPr marL="342900" indent="-342900">
              <a:buFont typeface="+mj-lt"/>
              <a:buAutoNum type="alphaUcPeriod"/>
            </a:pPr>
            <a:endParaRPr lang="en-US" sz="16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3200400"/>
            <a:ext cx="13716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3505200"/>
            <a:ext cx="1143000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33500" y="3810000"/>
            <a:ext cx="2324100" cy="7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47900" y="1717080"/>
            <a:ext cx="1485900" cy="236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09750" y="4351388"/>
            <a:ext cx="1847850" cy="1711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00300" y="4618088"/>
            <a:ext cx="1333500" cy="829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90650" y="2801640"/>
            <a:ext cx="2343150" cy="2115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62100" y="2267654"/>
            <a:ext cx="2209800" cy="293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33600" y="4993713"/>
            <a:ext cx="1524000" cy="45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4479161"/>
            <a:ext cx="1752600" cy="127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6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Eisenhower becomes President in 1953.</a:t>
            </a:r>
          </a:p>
          <a:p>
            <a:endParaRPr lang="en-US" dirty="0"/>
          </a:p>
          <a:p>
            <a:r>
              <a:rPr lang="en-US" dirty="0"/>
              <a:t>U.S. foreign policy of brinksmanship; foreign tensions remain high with new Soviet leader Nikita </a:t>
            </a:r>
            <a:r>
              <a:rPr lang="en-US" dirty="0" smtClean="0"/>
              <a:t>Khrushchev</a:t>
            </a:r>
          </a:p>
          <a:p>
            <a:pPr lvl="1"/>
            <a:r>
              <a:rPr lang="en-US" dirty="0" smtClean="0"/>
              <a:t>Example of tension?</a:t>
            </a:r>
            <a:endParaRPr lang="en-US" dirty="0"/>
          </a:p>
          <a:p>
            <a:endParaRPr lang="en-US" dirty="0"/>
          </a:p>
          <a:p>
            <a:r>
              <a:rPr lang="en-US" dirty="0"/>
              <a:t>Cold War extends to other nations, arms race continues</a:t>
            </a:r>
          </a:p>
          <a:p>
            <a:pPr lvl="1"/>
            <a:r>
              <a:rPr lang="en-US" dirty="0" smtClean="0"/>
              <a:t>Example of </a:t>
            </a:r>
            <a:r>
              <a:rPr lang="en-US" dirty="0"/>
              <a:t>foreign engagement?</a:t>
            </a:r>
          </a:p>
          <a:p>
            <a:pPr lvl="1"/>
            <a:r>
              <a:rPr lang="en-US" dirty="0"/>
              <a:t>Space tech and education are now battlefields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5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Election of 1960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Republican-Richard </a:t>
            </a:r>
            <a:r>
              <a:rPr lang="en-US" sz="2800" dirty="0" smtClean="0"/>
              <a:t>Nixon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Democrat-John </a:t>
            </a:r>
            <a:r>
              <a:rPr lang="en-US" sz="2800" dirty="0" smtClean="0"/>
              <a:t>F. </a:t>
            </a:r>
            <a:r>
              <a:rPr lang="en-US" sz="2800" dirty="0" smtClean="0"/>
              <a:t>Kennedy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u="sng" dirty="0" smtClean="0"/>
              <a:t>Election featured the first televised presidential debates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u="sng" dirty="0"/>
              <a:t>F</a:t>
            </a:r>
            <a:r>
              <a:rPr lang="en-US" sz="2800" u="sng" dirty="0" smtClean="0"/>
              <a:t>irst time TV used as a serious campaign tool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sz="2200" dirty="0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sz="2000" smtClean="0"/>
          </a:p>
        </p:txBody>
      </p:sp>
      <p:pic>
        <p:nvPicPr>
          <p:cNvPr id="5125" name="Picture 7" descr="kennedy_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11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Debate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343400" cy="5181600"/>
          </a:xfrm>
        </p:spPr>
        <p:txBody>
          <a:bodyPr/>
          <a:lstStyle/>
          <a:p>
            <a:r>
              <a:rPr lang="en-US" altLang="en-US" sz="2800" dirty="0"/>
              <a:t>On the </a:t>
            </a:r>
            <a:r>
              <a:rPr lang="en-US" altLang="en-US" sz="2800" dirty="0" smtClean="0"/>
              <a:t>radio</a:t>
            </a:r>
            <a:endParaRPr lang="en-US" altLang="en-US" sz="2200" dirty="0"/>
          </a:p>
          <a:p>
            <a:pPr lvl="1"/>
            <a:r>
              <a:rPr lang="en-US" altLang="en-US" sz="2200" dirty="0"/>
              <a:t>Nixon </a:t>
            </a:r>
            <a:r>
              <a:rPr lang="en-US" altLang="en-US" sz="2200" dirty="0" smtClean="0"/>
              <a:t>sounded more </a:t>
            </a:r>
            <a:r>
              <a:rPr lang="en-US" altLang="en-US" sz="2200" dirty="0"/>
              <a:t>experienced with </a:t>
            </a:r>
            <a:r>
              <a:rPr lang="en-US" altLang="en-US" sz="2200" dirty="0" smtClean="0"/>
              <a:t>issues (He won)</a:t>
            </a:r>
          </a:p>
          <a:p>
            <a:r>
              <a:rPr lang="en-US" altLang="en-US" sz="2800" dirty="0" smtClean="0"/>
              <a:t>On the TV</a:t>
            </a:r>
            <a:endParaRPr lang="en-US" altLang="en-US" sz="2200" dirty="0" smtClean="0"/>
          </a:p>
          <a:p>
            <a:pPr lvl="1"/>
            <a:r>
              <a:rPr lang="en-US" altLang="en-US" sz="2200" dirty="0" smtClean="0"/>
              <a:t>Nixon </a:t>
            </a:r>
            <a:r>
              <a:rPr lang="en-US" altLang="en-US" sz="2200" dirty="0"/>
              <a:t>lost, looked sweaty, uncomfortable, </a:t>
            </a:r>
            <a:r>
              <a:rPr lang="en-US" altLang="en-US" sz="2200" dirty="0" smtClean="0"/>
              <a:t>awkward</a:t>
            </a:r>
            <a:endParaRPr lang="en-US" altLang="en-US" sz="2200" dirty="0"/>
          </a:p>
          <a:p>
            <a:pPr lvl="1"/>
            <a:r>
              <a:rPr lang="en-US" altLang="en-US" sz="2200" dirty="0"/>
              <a:t>JFK won, looked relaxed, poised</a:t>
            </a:r>
            <a:r>
              <a:rPr lang="en-US" altLang="en-US" sz="2200" dirty="0" smtClean="0"/>
              <a:t>, </a:t>
            </a:r>
            <a:r>
              <a:rPr lang="en-US" altLang="en-US" sz="2200" dirty="0"/>
              <a:t>charismatic</a:t>
            </a:r>
            <a:endParaRPr lang="en-US" altLang="en-US" sz="2000" dirty="0"/>
          </a:p>
        </p:txBody>
      </p:sp>
      <p:pic>
        <p:nvPicPr>
          <p:cNvPr id="11270" name="Picture 6" descr="JF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772" y="1676400"/>
            <a:ext cx="4377628" cy="3505200"/>
          </a:xfr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ffectLst>
            <a:outerShdw blurRad="63500" dist="761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1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John F. Kennedy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495800" cy="460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u="sng" dirty="0" smtClean="0"/>
              <a:t>35</a:t>
            </a:r>
            <a:r>
              <a:rPr lang="en-US" sz="2400" u="sng" baseline="30000" dirty="0" smtClean="0"/>
              <a:t>th</a:t>
            </a:r>
            <a:r>
              <a:rPr lang="en-US" sz="2400" u="sng" dirty="0" smtClean="0"/>
              <a:t> </a:t>
            </a:r>
            <a:r>
              <a:rPr lang="en-US" sz="2400" u="sng" dirty="0" smtClean="0"/>
              <a:t>President (1961 – 63</a:t>
            </a:r>
            <a:r>
              <a:rPr lang="en-US" sz="2400" u="sng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u="sng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WWII </a:t>
            </a:r>
            <a:r>
              <a:rPr lang="en-US" sz="2400" dirty="0" smtClean="0"/>
              <a:t>veteran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Former Senator from Massachusetts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First Catholic </a:t>
            </a:r>
            <a:r>
              <a:rPr lang="en-US" sz="2400" dirty="0" smtClean="0"/>
              <a:t>president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Youngest President at age 43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smtClean="0"/>
          </a:p>
        </p:txBody>
      </p:sp>
      <p:pic>
        <p:nvPicPr>
          <p:cNvPr id="6149" name="Picture 7" descr="File:John F. Kennedy, White House color photo 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529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5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was the New Frontier?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J</a:t>
            </a:r>
            <a:r>
              <a:rPr lang="en-US" u="sng" dirty="0" smtClean="0"/>
              <a:t>FK’s legislative program that promoted idea that </a:t>
            </a:r>
            <a:r>
              <a:rPr lang="en-US" u="sng" dirty="0" err="1" smtClean="0"/>
              <a:t>govt</a:t>
            </a:r>
            <a:r>
              <a:rPr lang="en-US" u="sng" dirty="0" smtClean="0"/>
              <a:t> should work for people</a:t>
            </a:r>
            <a:endParaRPr lang="en-US" dirty="0"/>
          </a:p>
          <a:p>
            <a:r>
              <a:rPr lang="en-US" dirty="0" smtClean="0"/>
              <a:t>Called “New Frontier” after he used the term in his acceptance speech</a:t>
            </a:r>
            <a:endParaRPr lang="en-US" dirty="0" smtClean="0"/>
          </a:p>
        </p:txBody>
      </p:sp>
      <p:pic>
        <p:nvPicPr>
          <p:cNvPr id="1026" name="Picture 2" descr="http://www.clivejames.com/files/images/j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94533"/>
            <a:ext cx="3124200" cy="436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Recession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53626"/>
              </p:ext>
            </p:extLst>
          </p:nvPr>
        </p:nvGraphicFramePr>
        <p:xfrm>
          <a:off x="152400" y="1371601"/>
          <a:ext cx="8839200" cy="222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81400"/>
                <a:gridCol w="3581400"/>
              </a:tblGrid>
              <a:tr h="60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Problem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Solution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Programs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, laws, and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accomplishments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76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Economic recession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Increased spending;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deficit spending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Lower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taxes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Congress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increased defense spending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Increased the minimum wage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 Extended unemployment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insurance</a:t>
                      </a:r>
                      <a:endParaRPr lang="en-US" sz="1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82" name="Picture 2" descr="http://media.npr.org/assets/img/2013/11/14/ap62010101191_wide-e803199bb7954bd304da1091dba011c3bc6a4c50-s6-c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5285677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economics21.org/files/JFK%20unemployment%20tax%20cut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585" y="3932238"/>
            <a:ext cx="3936415" cy="2925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 Abroad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72215"/>
              </p:ext>
            </p:extLst>
          </p:nvPr>
        </p:nvGraphicFramePr>
        <p:xfrm>
          <a:off x="152400" y="1371600"/>
          <a:ext cx="8839200" cy="189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Problem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Solution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Programs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, laws, and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accomplishments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Poverty Abroad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Offer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assistance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to developing nations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u="sng" dirty="0" smtClean="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800" u="sng" dirty="0" smtClean="0">
                          <a:latin typeface="Calibri"/>
                          <a:ea typeface="Calibri"/>
                          <a:cs typeface="Times New Roman"/>
                        </a:rPr>
                        <a:t>Peace</a:t>
                      </a: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Corps-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volunteer aid to Asia, Africa, Latin America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Alliance for </a:t>
                      </a:r>
                      <a:r>
                        <a:rPr lang="en-US" sz="18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Progress-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technical assistance to Latin America </a:t>
                      </a:r>
                      <a:endParaRPr lang="en-US" sz="1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458" name="Picture 2" descr="http://www.jfklibrary.org/~/media/assets/Audiovisual/Still%20Photographs/PX%20Photo%20Accessions/PX%2065-2-2%20Wide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7239000" cy="200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0" name="AutoShape 4" descr="http://upload.wikimedia.org/wikipedia/commons/f/f6/US-Official-PeaceCorps-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indopeace.files.wordpress.com/2012/12/32068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827</Words>
  <Application>Microsoft Macintosh PowerPoint</Application>
  <PresentationFormat>On-screen Show (4:3)</PresentationFormat>
  <Paragraphs>137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Wingdings</vt:lpstr>
      <vt:lpstr>Arial</vt:lpstr>
      <vt:lpstr>Office Theme</vt:lpstr>
      <vt:lpstr>Warm up</vt:lpstr>
      <vt:lpstr>Answers</vt:lpstr>
      <vt:lpstr>Review</vt:lpstr>
      <vt:lpstr>Election of 1960</vt:lpstr>
      <vt:lpstr>The Debate</vt:lpstr>
      <vt:lpstr>John F. Kennedy</vt:lpstr>
      <vt:lpstr>What was the New Frontier?</vt:lpstr>
      <vt:lpstr>Economic Recession</vt:lpstr>
      <vt:lpstr>Poverty Abroad</vt:lpstr>
      <vt:lpstr>Soviets in Space</vt:lpstr>
      <vt:lpstr>Rejected Proposals</vt:lpstr>
      <vt:lpstr>Later Proposals</vt:lpstr>
      <vt:lpstr>Summary</vt:lpstr>
      <vt:lpstr>In-Class; Kennedy’s Inaugural Address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Frontier  and the Great Society</dc:title>
  <dc:creator>nblalock</dc:creator>
  <cp:lastModifiedBy>Microsoft Office User</cp:lastModifiedBy>
  <cp:revision>159</cp:revision>
  <cp:lastPrinted>2015-04-28T14:38:21Z</cp:lastPrinted>
  <dcterms:created xsi:type="dcterms:W3CDTF">2014-05-05T20:32:16Z</dcterms:created>
  <dcterms:modified xsi:type="dcterms:W3CDTF">2017-04-25T03:14:30Z</dcterms:modified>
</cp:coreProperties>
</file>