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2" r:id="rId2"/>
    <p:sldId id="256" r:id="rId3"/>
    <p:sldId id="268" r:id="rId4"/>
    <p:sldId id="273" r:id="rId5"/>
    <p:sldId id="257" r:id="rId6"/>
    <p:sldId id="258" r:id="rId7"/>
    <p:sldId id="270" r:id="rId8"/>
    <p:sldId id="271" r:id="rId9"/>
    <p:sldId id="261" r:id="rId10"/>
    <p:sldId id="262" r:id="rId11"/>
    <p:sldId id="263" r:id="rId12"/>
    <p:sldId id="269" r:id="rId13"/>
    <p:sldId id="267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3"/>
  </p:normalViewPr>
  <p:slideViewPr>
    <p:cSldViewPr>
      <p:cViewPr varScale="1">
        <p:scale>
          <a:sx n="86" d="100"/>
          <a:sy n="86" d="100"/>
        </p:scale>
        <p:origin x="18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044C6-89A7-41BD-8B6E-0C406F9C082D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48D1A-A839-4514-BB62-94530AB73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3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Quotas</a:t>
            </a:r>
            <a:r>
              <a:rPr lang="en-US" baseline="0" dirty="0" smtClean="0"/>
              <a:t> discriminated against people from Southern and Eastern Europe </a:t>
            </a:r>
          </a:p>
          <a:p>
            <a:r>
              <a:rPr lang="en-US" baseline="0" dirty="0" smtClean="0"/>
              <a:t>2% of number of people living in US in 1890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48D1A-A839-4514-BB62-94530AB73D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5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AD16-365D-49E9-8751-DA78B5C627F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F39C-41FF-4F9C-B27D-EEBF6A7B8C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AD16-365D-49E9-8751-DA78B5C627F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F39C-41FF-4F9C-B27D-EEBF6A7B8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AD16-365D-49E9-8751-DA78B5C627F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F39C-41FF-4F9C-B27D-EEBF6A7B8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AD16-365D-49E9-8751-DA78B5C627F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F39C-41FF-4F9C-B27D-EEBF6A7B8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AD16-365D-49E9-8751-DA78B5C627F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F39C-41FF-4F9C-B27D-EEBF6A7B8C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AD16-365D-49E9-8751-DA78B5C627F6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F39C-41FF-4F9C-B27D-EEBF6A7B8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AD16-365D-49E9-8751-DA78B5C627F6}" type="datetimeFigureOut">
              <a:rPr lang="en-US" smtClean="0"/>
              <a:t>3/2/17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F39C-41FF-4F9C-B27D-EEBF6A7B8C4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AD16-365D-49E9-8751-DA78B5C627F6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F39C-41FF-4F9C-B27D-EEBF6A7B8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AD16-365D-49E9-8751-DA78B5C627F6}" type="datetimeFigureOut">
              <a:rPr lang="en-US" smtClean="0"/>
              <a:t>3/2/17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F39C-41FF-4F9C-B27D-EEBF6A7B8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AD16-365D-49E9-8751-DA78B5C627F6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F39C-41FF-4F9C-B27D-EEBF6A7B8C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AD16-365D-49E9-8751-DA78B5C627F6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F39C-41FF-4F9C-B27D-EEBF6A7B8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45CAD16-365D-49E9-8751-DA78B5C627F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1B1F39C-41FF-4F9C-B27D-EEBF6A7B8C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horrible experience of </a:t>
            </a:r>
            <a:r>
              <a:rPr lang="en-US" dirty="0" smtClean="0"/>
              <a:t>WWI, what </a:t>
            </a:r>
            <a:r>
              <a:rPr lang="en-US" dirty="0"/>
              <a:t>factors do you think led to another World War?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do you think could have been done after World War I to prevent World War II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do you think are some post-war feelings in the U.S. </a:t>
            </a:r>
            <a:r>
              <a:rPr lang="en-US" smtClean="0"/>
              <a:t>at this time?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7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Palmer Raids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51054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 Attorney General A. Mitchell Palmer, sent federal agents to raid the headquarters of various radical organizations, </a:t>
            </a:r>
            <a:r>
              <a:rPr lang="en-US" b="1" u="sng" dirty="0" smtClean="0"/>
              <a:t>trying to find </a:t>
            </a:r>
            <a:r>
              <a:rPr lang="en-US" b="1" u="sng" dirty="0" smtClean="0"/>
              <a:t>the </a:t>
            </a:r>
            <a:r>
              <a:rPr lang="en-US" b="1" u="sng" dirty="0" smtClean="0"/>
              <a:t>bombers/communists</a:t>
            </a:r>
          </a:p>
          <a:p>
            <a:r>
              <a:rPr lang="en-US" dirty="0" smtClean="0"/>
              <a:t>Agents entered homes without search warrants, jailed individuals without charges, and refused them access to lawyers-</a:t>
            </a:r>
            <a:r>
              <a:rPr lang="en-US" b="1" u="sng" dirty="0" smtClean="0"/>
              <a:t>all violations of basic civil rights</a:t>
            </a:r>
          </a:p>
          <a:p>
            <a:r>
              <a:rPr lang="en-US" u="sng" dirty="0" smtClean="0"/>
              <a:t>No evidence was ever found</a:t>
            </a:r>
            <a:r>
              <a:rPr lang="en-US" dirty="0" smtClean="0"/>
              <a:t>, but hundreds of immigrants deported as communists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5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J. Edgar </a:t>
            </a:r>
            <a:r>
              <a:rPr lang="en-US" dirty="0" smtClean="0"/>
              <a:t>Hoover/FBI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5867400" cy="4495800"/>
          </a:xfrm>
        </p:spPr>
        <p:txBody>
          <a:bodyPr/>
          <a:lstStyle/>
          <a:p>
            <a:r>
              <a:rPr lang="en-US" dirty="0" smtClean="0"/>
              <a:t>Palmer also organized a new branch of the Justice Department – the General Intelligence Unit (GIU</a:t>
            </a:r>
            <a:r>
              <a:rPr lang="en-US" dirty="0" smtClean="0"/>
              <a:t>)</a:t>
            </a:r>
          </a:p>
          <a:p>
            <a:r>
              <a:rPr lang="en-US" dirty="0"/>
              <a:t>L</a:t>
            </a:r>
            <a:r>
              <a:rPr lang="en-US" dirty="0" smtClean="0"/>
              <a:t>ater </a:t>
            </a:r>
            <a:r>
              <a:rPr lang="en-US" dirty="0" smtClean="0"/>
              <a:t>renamed the Federal Bureau of Investigation (FBI) </a:t>
            </a:r>
          </a:p>
          <a:p>
            <a:pPr lvl="1"/>
            <a:r>
              <a:rPr lang="en-US" dirty="0" smtClean="0"/>
              <a:t>To investigate “radical” organizations</a:t>
            </a:r>
          </a:p>
          <a:p>
            <a:r>
              <a:rPr lang="en-US" dirty="0" smtClean="0"/>
              <a:t>Palmer chose </a:t>
            </a:r>
            <a:r>
              <a:rPr lang="en-US" u="sng" dirty="0" smtClean="0"/>
              <a:t>J. Edgar Hoover to head the GIU/FBI in 1924</a:t>
            </a:r>
          </a:p>
          <a:p>
            <a:pPr lvl="1"/>
            <a:r>
              <a:rPr lang="en-US" dirty="0" smtClean="0"/>
              <a:t>Hoover remained in charge until his death in 1972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86263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7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“Keep America for Americans”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Anti-immigrant attitudes grew after WWI </a:t>
            </a:r>
          </a:p>
          <a:p>
            <a:r>
              <a:rPr lang="en-US" dirty="0" smtClean="0"/>
              <a:t>Congress decided to limit immigration from certain countries- Southern and Eastern Europe</a:t>
            </a:r>
          </a:p>
          <a:p>
            <a:r>
              <a:rPr lang="en-US" b="1" u="sng" dirty="0" smtClean="0"/>
              <a:t>Quota System- maximum number of people who could enter from a foreign country</a:t>
            </a:r>
          </a:p>
          <a:p>
            <a:r>
              <a:rPr lang="en-US" b="1" u="sng" dirty="0" smtClean="0"/>
              <a:t>Goal- cut European immigration to the US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8760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KKK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543800" cy="3886200"/>
          </a:xfrm>
        </p:spPr>
        <p:txBody>
          <a:bodyPr/>
          <a:lstStyle/>
          <a:p>
            <a:r>
              <a:rPr lang="en-US" b="1" u="sng" dirty="0" smtClean="0"/>
              <a:t>The KKK was reborn in 1915 </a:t>
            </a:r>
            <a:r>
              <a:rPr lang="en-US" dirty="0" smtClean="0"/>
              <a:t>as a much more formally structured organization</a:t>
            </a:r>
          </a:p>
          <a:p>
            <a:r>
              <a:rPr lang="en-US" dirty="0" smtClean="0"/>
              <a:t>The Klan preached on the </a:t>
            </a:r>
            <a:r>
              <a:rPr lang="en-US" b="1" u="sng" dirty="0" smtClean="0"/>
              <a:t>purification of America</a:t>
            </a:r>
            <a:r>
              <a:rPr lang="en-US" dirty="0" smtClean="0"/>
              <a:t>, practiced racism, anti-Catholicism, anti-communism, nativism </a:t>
            </a:r>
            <a:r>
              <a:rPr lang="en-US" dirty="0" smtClean="0"/>
              <a:t>and </a:t>
            </a:r>
            <a:r>
              <a:rPr lang="en-US" dirty="0" smtClean="0"/>
              <a:t>anti-Semitism</a:t>
            </a:r>
          </a:p>
          <a:p>
            <a:r>
              <a:rPr lang="en-US" dirty="0"/>
              <a:t>S</a:t>
            </a:r>
            <a:r>
              <a:rPr lang="en-US" dirty="0" smtClean="0"/>
              <a:t>trong </a:t>
            </a:r>
            <a:r>
              <a:rPr lang="en-US" dirty="0" smtClean="0"/>
              <a:t>membership in mid-western cities like Detroit and Chicago</a:t>
            </a:r>
          </a:p>
          <a:p>
            <a:r>
              <a:rPr lang="en-US" dirty="0" smtClean="0"/>
              <a:t>In the 1920s, </a:t>
            </a:r>
            <a:r>
              <a:rPr lang="en-US" dirty="0"/>
              <a:t>m</a:t>
            </a:r>
            <a:r>
              <a:rPr lang="en-US" dirty="0" smtClean="0"/>
              <a:t>embership was as </a:t>
            </a:r>
            <a:r>
              <a:rPr lang="en-US" dirty="0" smtClean="0"/>
              <a:t>high as 15 </a:t>
            </a:r>
            <a:r>
              <a:rPr lang="en-US" dirty="0" smtClean="0"/>
              <a:t>million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Sacco </a:t>
            </a:r>
            <a:r>
              <a:rPr lang="en-US" u="sng" dirty="0" smtClean="0"/>
              <a:t>&amp; Vanzetti Trial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Ferdinando </a:t>
            </a:r>
            <a:r>
              <a:rPr lang="en-US" u="sng" dirty="0" smtClean="0"/>
              <a:t>Sacco </a:t>
            </a:r>
            <a:r>
              <a:rPr lang="en-US" dirty="0" smtClean="0"/>
              <a:t>and Bartolomeo </a:t>
            </a:r>
            <a:r>
              <a:rPr lang="en-US" u="sng" dirty="0" smtClean="0"/>
              <a:t>Vanzetti</a:t>
            </a:r>
            <a:r>
              <a:rPr lang="en-US" dirty="0" smtClean="0"/>
              <a:t> were Italian immigrants who were convicted in 1920 with armed robbery and </a:t>
            </a:r>
            <a:r>
              <a:rPr lang="en-US" dirty="0" smtClean="0"/>
              <a:t>murder</a:t>
            </a:r>
          </a:p>
          <a:p>
            <a:r>
              <a:rPr lang="en-US" dirty="0"/>
              <a:t>H</a:t>
            </a:r>
            <a:r>
              <a:rPr lang="en-US" dirty="0" smtClean="0"/>
              <a:t>ighly </a:t>
            </a:r>
            <a:r>
              <a:rPr lang="en-US" dirty="0" smtClean="0"/>
              <a:t>controversial trial, </a:t>
            </a:r>
            <a:r>
              <a:rPr lang="en-US" dirty="0" smtClean="0"/>
              <a:t>there was almost </a:t>
            </a:r>
            <a:r>
              <a:rPr lang="en-US" dirty="0" smtClean="0"/>
              <a:t>no evidence </a:t>
            </a:r>
            <a:r>
              <a:rPr lang="en-US" dirty="0" smtClean="0"/>
              <a:t>against them</a:t>
            </a:r>
            <a:endParaRPr lang="en-US" dirty="0" smtClean="0"/>
          </a:p>
          <a:p>
            <a:r>
              <a:rPr lang="en-US" u="sng" dirty="0" smtClean="0"/>
              <a:t>Many believed the two men were blamed simply due to the fact that they were </a:t>
            </a:r>
            <a:r>
              <a:rPr lang="en-US" b="1" u="sng" dirty="0" smtClean="0"/>
              <a:t>immigrants and associated with anarchist organizations </a:t>
            </a:r>
          </a:p>
          <a:p>
            <a:r>
              <a:rPr lang="en-US" dirty="0" smtClean="0"/>
              <a:t>Both were executed in 1927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90600"/>
            <a:ext cx="5000625" cy="23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4114800" cy="311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009900" cy="169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Urban Race Riots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3810000" cy="38862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Violent </a:t>
            </a:r>
            <a:r>
              <a:rPr lang="en-US" b="1" u="sng" dirty="0" smtClean="0"/>
              <a:t>race riots </a:t>
            </a:r>
            <a:r>
              <a:rPr lang="en-US" b="1" u="sng" dirty="0" smtClean="0"/>
              <a:t>erupted in Northern </a:t>
            </a:r>
            <a:r>
              <a:rPr lang="en-US" b="1" u="sng" dirty="0" smtClean="0"/>
              <a:t>cities </a:t>
            </a:r>
            <a:r>
              <a:rPr lang="en-US" dirty="0" smtClean="0"/>
              <a:t>as </a:t>
            </a:r>
            <a:r>
              <a:rPr lang="en-US" dirty="0" smtClean="0"/>
              <a:t>WWI veterans returned to work only to find themselves competing with </a:t>
            </a:r>
            <a:r>
              <a:rPr lang="en-US" dirty="0" smtClean="0"/>
              <a:t>AAs</a:t>
            </a:r>
            <a:r>
              <a:rPr lang="en-US" dirty="0" smtClean="0"/>
              <a:t> </a:t>
            </a:r>
            <a:r>
              <a:rPr lang="en-US" dirty="0" smtClean="0"/>
              <a:t>and Mexican immigrants for jobs </a:t>
            </a:r>
          </a:p>
          <a:p>
            <a:r>
              <a:rPr lang="en-US" dirty="0"/>
              <a:t>W</a:t>
            </a:r>
            <a:r>
              <a:rPr lang="en-US" dirty="0" smtClean="0"/>
              <a:t>orst </a:t>
            </a:r>
            <a:r>
              <a:rPr lang="en-US" dirty="0" smtClean="0"/>
              <a:t>riot was in Chicago where a two-week long riot killed 38 and injured thousands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14500"/>
            <a:ext cx="410400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8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Post War Changes in America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04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Postwar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Nativism-</a:t>
            </a:r>
            <a:r>
              <a:rPr lang="en-US" dirty="0" smtClean="0"/>
              <a:t> prejudice against foreign born people, swept the nation</a:t>
            </a:r>
          </a:p>
          <a:p>
            <a:r>
              <a:rPr lang="en-US" b="1" u="sng" dirty="0" smtClean="0"/>
              <a:t>Isolationism</a:t>
            </a:r>
            <a:r>
              <a:rPr lang="en-US" dirty="0" smtClean="0"/>
              <a:t>- policy of pulling away from involvement in world affairs </a:t>
            </a:r>
            <a:endParaRPr lang="en-US" dirty="0"/>
          </a:p>
          <a:p>
            <a:r>
              <a:rPr lang="en-US" sz="2400" u="sng" dirty="0" smtClean="0"/>
              <a:t>Post-war </a:t>
            </a:r>
            <a:r>
              <a:rPr lang="en-US" sz="2400" u="sng" dirty="0"/>
              <a:t>Inflation</a:t>
            </a:r>
            <a:endParaRPr lang="en-US" sz="3200" u="sng" dirty="0"/>
          </a:p>
          <a:p>
            <a:pPr lvl="2"/>
            <a:r>
              <a:rPr lang="en-US" dirty="0"/>
              <a:t>As regular factory production resumed, pent-up demand for goods drove up prices</a:t>
            </a:r>
            <a:endParaRPr lang="en-US" sz="2800" dirty="0"/>
          </a:p>
          <a:p>
            <a:pPr lvl="2"/>
            <a:r>
              <a:rPr lang="en-US" dirty="0"/>
              <a:t>Inflation in 1919 alone was over 15%</a:t>
            </a:r>
            <a:endParaRPr lang="en-US" sz="2800" dirty="0"/>
          </a:p>
          <a:p>
            <a:pPr lvl="2"/>
            <a:r>
              <a:rPr lang="en-US" dirty="0"/>
              <a:t>R</a:t>
            </a:r>
            <a:r>
              <a:rPr lang="en-US" dirty="0" smtClean="0"/>
              <a:t>ising </a:t>
            </a:r>
            <a:r>
              <a:rPr lang="en-US" dirty="0"/>
              <a:t>cost-of-living led to increased wage demands by labor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>
            <a:normAutofit/>
          </a:bodyPr>
          <a:lstStyle/>
          <a:p>
            <a:pPr lvl="2"/>
            <a:r>
              <a:rPr lang="en-US" dirty="0"/>
              <a:t>Seattle General Strike (1919)</a:t>
            </a:r>
            <a:endParaRPr lang="en-US" sz="2800" dirty="0"/>
          </a:p>
          <a:p>
            <a:pPr lvl="3"/>
            <a:r>
              <a:rPr lang="en-US" dirty="0"/>
              <a:t>Shipbuilders in Seattle went on strike for better </a:t>
            </a:r>
            <a:r>
              <a:rPr lang="en-US" dirty="0" smtClean="0"/>
              <a:t>wages</a:t>
            </a:r>
          </a:p>
          <a:p>
            <a:pPr lvl="3"/>
            <a:r>
              <a:rPr lang="en-US" dirty="0" smtClean="0"/>
              <a:t>60,000 </a:t>
            </a:r>
            <a:r>
              <a:rPr lang="en-US" dirty="0"/>
              <a:t>workers went on strike, but gained </a:t>
            </a:r>
            <a:r>
              <a:rPr lang="en-US" dirty="0" smtClean="0"/>
              <a:t>little</a:t>
            </a:r>
            <a:endParaRPr lang="en-US" sz="2400" dirty="0"/>
          </a:p>
          <a:p>
            <a:pPr lvl="2"/>
            <a:r>
              <a:rPr lang="en-US" dirty="0" smtClean="0"/>
              <a:t>Boston </a:t>
            </a:r>
            <a:r>
              <a:rPr lang="en-US" dirty="0"/>
              <a:t>Police Strike (1919)</a:t>
            </a:r>
            <a:endParaRPr lang="en-US" sz="2800" dirty="0"/>
          </a:p>
          <a:p>
            <a:pPr lvl="3"/>
            <a:r>
              <a:rPr lang="en-US" dirty="0"/>
              <a:t>75% of Boston's police force went on strike for higher </a:t>
            </a:r>
            <a:r>
              <a:rPr lang="en-US" dirty="0" smtClean="0"/>
              <a:t>pay</a:t>
            </a:r>
          </a:p>
          <a:p>
            <a:pPr lvl="3"/>
            <a:r>
              <a:rPr lang="en-US" dirty="0" smtClean="0"/>
              <a:t>Massachusetts </a:t>
            </a:r>
            <a:r>
              <a:rPr lang="en-US" dirty="0"/>
              <a:t>Gov. Calvin Coolidge sent in the National Guard to restore order</a:t>
            </a:r>
            <a:endParaRPr lang="en-US" sz="24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Steel Strike</a:t>
            </a:r>
            <a:endParaRPr lang="en-US" sz="2800" dirty="0"/>
          </a:p>
          <a:p>
            <a:pPr lvl="3"/>
            <a:r>
              <a:rPr lang="en-US" dirty="0"/>
              <a:t>350,000 steel workers went on strike for better pay</a:t>
            </a:r>
            <a:endParaRPr lang="en-US" sz="2400" dirty="0"/>
          </a:p>
          <a:p>
            <a:pPr lvl="3"/>
            <a:r>
              <a:rPr lang="en-US" dirty="0"/>
              <a:t>US Steel blamed the strike on foreign </a:t>
            </a:r>
            <a:r>
              <a:rPr lang="en-US" dirty="0" smtClean="0"/>
              <a:t>immigrants</a:t>
            </a:r>
          </a:p>
          <a:p>
            <a:pPr lvl="3"/>
            <a:r>
              <a:rPr lang="en-US" dirty="0" smtClean="0"/>
              <a:t>US </a:t>
            </a:r>
            <a:r>
              <a:rPr lang="en-US" dirty="0"/>
              <a:t>Steel hired African-Americans and Mexican replacement workers to keep the steel mills </a:t>
            </a:r>
            <a:r>
              <a:rPr lang="en-US" dirty="0" err="1" smtClean="0"/>
              <a:t>running</a:t>
            </a:r>
            <a:r>
              <a:rPr lang="en-US" sz="2400" dirty="0" err="1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4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Shifts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648200" cy="4572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European immigration stopped during the </a:t>
            </a:r>
            <a:r>
              <a:rPr lang="en-US" u="sng" dirty="0" smtClean="0"/>
              <a:t>war, </a:t>
            </a:r>
            <a:r>
              <a:rPr lang="en-US" dirty="0" smtClean="0"/>
              <a:t>creating </a:t>
            </a:r>
            <a:r>
              <a:rPr lang="en-US" dirty="0" smtClean="0"/>
              <a:t>employment </a:t>
            </a:r>
            <a:r>
              <a:rPr lang="en-US" dirty="0" smtClean="0"/>
              <a:t>opportunities </a:t>
            </a:r>
            <a:r>
              <a:rPr lang="en-US" dirty="0" smtClean="0"/>
              <a:t>for minorities </a:t>
            </a:r>
          </a:p>
          <a:p>
            <a:r>
              <a:rPr lang="en-US" b="1" u="sng" dirty="0" smtClean="0"/>
              <a:t>Many </a:t>
            </a:r>
            <a:r>
              <a:rPr lang="en-US" b="1" u="sng" dirty="0" smtClean="0"/>
              <a:t>AAs</a:t>
            </a:r>
            <a:r>
              <a:rPr lang="en-US" b="1" u="sng" dirty="0" smtClean="0"/>
              <a:t> </a:t>
            </a:r>
            <a:r>
              <a:rPr lang="en-US" b="1" u="sng" dirty="0" smtClean="0"/>
              <a:t>left the south for </a:t>
            </a:r>
            <a:r>
              <a:rPr lang="en-US" b="1" u="sng" dirty="0" smtClean="0"/>
              <a:t>the </a:t>
            </a:r>
            <a:r>
              <a:rPr lang="en-US" b="1" u="sng" dirty="0" smtClean="0"/>
              <a:t>north </a:t>
            </a:r>
            <a:r>
              <a:rPr lang="en-US" dirty="0"/>
              <a:t>-</a:t>
            </a:r>
            <a:r>
              <a:rPr lang="en-US" b="1" u="sng" dirty="0" smtClean="0"/>
              <a:t>The Great </a:t>
            </a:r>
            <a:r>
              <a:rPr lang="en-US" b="1" u="sng" dirty="0" smtClean="0"/>
              <a:t>Migration</a:t>
            </a:r>
          </a:p>
          <a:p>
            <a:r>
              <a:rPr lang="en-US" altLang="en-US" dirty="0" smtClean="0"/>
              <a:t>AAs </a:t>
            </a:r>
            <a:r>
              <a:rPr lang="en-US" altLang="en-US" dirty="0"/>
              <a:t>were drawn to </a:t>
            </a:r>
            <a:r>
              <a:rPr lang="en-US" altLang="en-US" u="sng" dirty="0" smtClean="0"/>
              <a:t>better </a:t>
            </a:r>
            <a:r>
              <a:rPr lang="en-US" altLang="en-US" u="sng" dirty="0"/>
              <a:t>pay</a:t>
            </a:r>
            <a:r>
              <a:rPr lang="en-US" altLang="en-US" u="sng" dirty="0" smtClean="0"/>
              <a:t>, </a:t>
            </a:r>
            <a:r>
              <a:rPr lang="en-US" altLang="en-US" u="sng" dirty="0"/>
              <a:t>higher standard of living, and improved political rights in </a:t>
            </a:r>
            <a:r>
              <a:rPr lang="en-US" altLang="en-US" u="sng" dirty="0" smtClean="0"/>
              <a:t>North</a:t>
            </a:r>
            <a:r>
              <a:rPr lang="en-US" altLang="en-US" dirty="0" smtClean="0"/>
              <a:t>. </a:t>
            </a:r>
          </a:p>
          <a:p>
            <a:r>
              <a:rPr lang="en-US" dirty="0"/>
              <a:t>Many Mexicans also entered the US to fill the labor </a:t>
            </a:r>
            <a:r>
              <a:rPr lang="en-US" dirty="0" smtClean="0"/>
              <a:t>shortage</a:t>
            </a:r>
            <a:endParaRPr lang="en-US" alt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43545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3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728663"/>
            <a:ext cx="8096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0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Isolationism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President Harding </a:t>
            </a:r>
            <a:r>
              <a:rPr lang="en-US" u="sng" dirty="0" smtClean="0"/>
              <a:t>urged America </a:t>
            </a:r>
            <a:r>
              <a:rPr lang="en-US" u="sng" dirty="0"/>
              <a:t>not to get involved </a:t>
            </a:r>
            <a:r>
              <a:rPr lang="en-US" u="sng" dirty="0" smtClean="0"/>
              <a:t>in foreign alliances</a:t>
            </a:r>
          </a:p>
          <a:p>
            <a:r>
              <a:rPr lang="en-US" dirty="0" smtClean="0"/>
              <a:t>America </a:t>
            </a:r>
            <a:r>
              <a:rPr lang="en-US" dirty="0"/>
              <a:t>would still trade </a:t>
            </a:r>
            <a:r>
              <a:rPr lang="en-US" dirty="0" smtClean="0"/>
              <a:t>with other nations </a:t>
            </a:r>
          </a:p>
          <a:p>
            <a:r>
              <a:rPr lang="en-US" dirty="0" smtClean="0"/>
              <a:t>No League of Nations membership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657600"/>
            <a:ext cx="3454400" cy="271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40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 of 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dirty="0" smtClean="0"/>
              <a:t>U.S., </a:t>
            </a:r>
            <a:r>
              <a:rPr lang="en-US" dirty="0"/>
              <a:t>there’s been a long history of fear of communism </a:t>
            </a:r>
            <a:r>
              <a:rPr lang="en-US" dirty="0" smtClean="0"/>
              <a:t>and suppression </a:t>
            </a:r>
            <a:r>
              <a:rPr lang="en-US" dirty="0"/>
              <a:t>of socialist </a:t>
            </a:r>
            <a:r>
              <a:rPr lang="en-US" dirty="0" smtClean="0"/>
              <a:t>ideas.</a:t>
            </a:r>
          </a:p>
          <a:p>
            <a:r>
              <a:rPr lang="en-US" u="sng" dirty="0" smtClean="0"/>
              <a:t>Communism-</a:t>
            </a:r>
            <a:r>
              <a:rPr lang="en-US" dirty="0" smtClean="0"/>
              <a:t>all </a:t>
            </a:r>
            <a:r>
              <a:rPr lang="en-US" dirty="0"/>
              <a:t>the people/workers </a:t>
            </a:r>
            <a:r>
              <a:rPr lang="en-US" dirty="0" smtClean="0"/>
              <a:t>will own </a:t>
            </a:r>
            <a:r>
              <a:rPr lang="en-US" dirty="0"/>
              <a:t>all the ways of making money—all the land</a:t>
            </a:r>
            <a:r>
              <a:rPr lang="en-US" dirty="0" smtClean="0"/>
              <a:t>, machines, stores (No private </a:t>
            </a:r>
            <a:r>
              <a:rPr lang="en-US" dirty="0"/>
              <a:t>business, n</a:t>
            </a:r>
            <a:r>
              <a:rPr lang="en-US" dirty="0" smtClean="0"/>
              <a:t>o </a:t>
            </a:r>
            <a:r>
              <a:rPr lang="en-US" dirty="0"/>
              <a:t>way </a:t>
            </a:r>
            <a:r>
              <a:rPr lang="en-US" dirty="0" smtClean="0"/>
              <a:t>for one </a:t>
            </a:r>
            <a:r>
              <a:rPr lang="en-US" dirty="0"/>
              <a:t>person to </a:t>
            </a:r>
            <a:r>
              <a:rPr lang="en-US" dirty="0" smtClean="0"/>
              <a:t>become </a:t>
            </a:r>
            <a:r>
              <a:rPr lang="en-US" dirty="0"/>
              <a:t>rich</a:t>
            </a:r>
            <a:r>
              <a:rPr lang="en-US" dirty="0" smtClean="0"/>
              <a:t>).</a:t>
            </a:r>
          </a:p>
          <a:p>
            <a:r>
              <a:rPr lang="en-US" dirty="0"/>
              <a:t>Labor strikes led to fear that Communists were trying to create a revolt in the US similar to the one that had occurred in Russia in </a:t>
            </a:r>
            <a:r>
              <a:rPr lang="en-US" dirty="0" smtClean="0"/>
              <a:t>1917</a:t>
            </a:r>
          </a:p>
          <a:p>
            <a:r>
              <a:rPr lang="en-US" dirty="0" smtClean="0"/>
              <a:t>Why does communism look attractive?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127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The Red Scare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April 1919, dozens of bombs were sent through the US Mail to important government officials and business leaders, furthering the belief that communists were plotting against the </a:t>
            </a:r>
            <a:r>
              <a:rPr lang="en-US" dirty="0" smtClean="0"/>
              <a:t>US</a:t>
            </a:r>
          </a:p>
          <a:p>
            <a:r>
              <a:rPr lang="en-US" dirty="0"/>
              <a:t>Made people believe that </a:t>
            </a:r>
            <a:r>
              <a:rPr lang="en-US" b="1" u="sng" dirty="0"/>
              <a:t>that communists were plotting against the US</a:t>
            </a:r>
          </a:p>
          <a:p>
            <a:r>
              <a:rPr lang="en-US" b="1" u="sng" dirty="0"/>
              <a:t>Lead to Red Scare- </a:t>
            </a:r>
            <a:r>
              <a:rPr lang="en-US" altLang="en-US" dirty="0"/>
              <a:t>A growing climate of xenophobia, anti-radicalism, and nativism during WWI and into the 1920’s. </a:t>
            </a:r>
          </a:p>
          <a:p>
            <a:endParaRPr lang="en-US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3243263" cy="221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5568</TotalTime>
  <Words>777</Words>
  <Application>Microsoft Macintosh PowerPoint</Application>
  <PresentationFormat>On-screen Show (4:3)</PresentationFormat>
  <Paragraphs>72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Impact</vt:lpstr>
      <vt:lpstr>Times New Roman</vt:lpstr>
      <vt:lpstr>Arial</vt:lpstr>
      <vt:lpstr>Calibri</vt:lpstr>
      <vt:lpstr>NewsPrint</vt:lpstr>
      <vt:lpstr>Warm up</vt:lpstr>
      <vt:lpstr>Post War Changes in America </vt:lpstr>
      <vt:lpstr>Postwar Trends</vt:lpstr>
      <vt:lpstr>Strikes</vt:lpstr>
      <vt:lpstr>Population Shifts </vt:lpstr>
      <vt:lpstr>PowerPoint Presentation</vt:lpstr>
      <vt:lpstr>Isolationism</vt:lpstr>
      <vt:lpstr>Fear of Communism</vt:lpstr>
      <vt:lpstr> The Red Scare </vt:lpstr>
      <vt:lpstr>The Palmer Raids</vt:lpstr>
      <vt:lpstr>J. Edgar Hoover/FBI</vt:lpstr>
      <vt:lpstr>“Keep America for Americans” </vt:lpstr>
      <vt:lpstr>Rise of the KKK</vt:lpstr>
      <vt:lpstr>Sacco &amp; Vanzetti Trial </vt:lpstr>
      <vt:lpstr>PowerPoint Presentation</vt:lpstr>
      <vt:lpstr>Urban Race Riots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Yasemin Tokmakci</dc:creator>
  <cp:lastModifiedBy>Microsoft Office User</cp:lastModifiedBy>
  <cp:revision>39</cp:revision>
  <dcterms:created xsi:type="dcterms:W3CDTF">2015-03-16T17:47:17Z</dcterms:created>
  <dcterms:modified xsi:type="dcterms:W3CDTF">2017-03-06T03:25:52Z</dcterms:modified>
</cp:coreProperties>
</file>